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9"/>
  </p:notesMasterIdLst>
  <p:sldIdLst>
    <p:sldId id="256" r:id="rId2"/>
    <p:sldId id="257" r:id="rId3"/>
    <p:sldId id="258" r:id="rId4"/>
    <p:sldId id="259" r:id="rId5"/>
    <p:sldId id="260" r:id="rId6"/>
    <p:sldId id="261" r:id="rId7"/>
    <p:sldId id="262" r:id="rId8"/>
  </p:sldIdLst>
  <p:sldSz cx="9144000" cy="5143500" type="screen16x9"/>
  <p:notesSz cx="6858000" cy="9144000"/>
  <p:embeddedFontLst>
    <p:embeddedFont>
      <p:font typeface="Barlow" panose="00000500000000000000" pitchFamily="2" charset="0"/>
      <p:regular r:id="rId10"/>
      <p:bold r:id="rId11"/>
      <p:italic r:id="rId12"/>
      <p:boldItalic r:id="rId13"/>
    </p:embeddedFont>
    <p:embeddedFont>
      <p:font typeface="Roboto" panose="02000000000000000000" pitchFamily="2"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0C97871-E203-4F6F-BBB6-699097607F4B}">
  <a:tblStyle styleId="{A0C97871-E203-4F6F-BBB6-699097607F4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860"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h564947b69fa9fd3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h564947b69fa9fd3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h564947b69fa9fd3_1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h564947b69fa9fd3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h564947b69fa9fd3_1_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h564947b69fa9fd3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h564947b69fa9fd3_1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h564947b69fa9fd3_1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h564947b69fa9fd3_1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h564947b69fa9fd3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fdeffb4c67_0_3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fdeffb4c67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E7FBFF"/>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90008" y="303525"/>
            <a:ext cx="7764000" cy="2052600"/>
          </a:xfrm>
          <a:prstGeom prst="rect">
            <a:avLst/>
          </a:prstGeom>
        </p:spPr>
        <p:txBody>
          <a:bodyPr spcFirstLastPara="1" wrap="square" lIns="91425" tIns="91425" rIns="91425" bIns="91425" anchor="b" anchorCtr="0">
            <a:normAutofit/>
          </a:bodyPr>
          <a:lstStyle>
            <a:lvl1pPr lvl="0">
              <a:spcBef>
                <a:spcPts val="0"/>
              </a:spcBef>
              <a:spcAft>
                <a:spcPts val="0"/>
              </a:spcAft>
              <a:buClr>
                <a:schemeClr val="dk2"/>
              </a:buClr>
              <a:buSzPts val="5200"/>
              <a:buFont typeface="Roboto"/>
              <a:buNone/>
              <a:defRPr sz="5200" b="1">
                <a:solidFill>
                  <a:schemeClr val="dk2"/>
                </a:solidFill>
                <a:latin typeface="Roboto"/>
                <a:ea typeface="Roboto"/>
                <a:cs typeface="Roboto"/>
                <a:sym typeface="Roboto"/>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690001" y="2356125"/>
            <a:ext cx="7764000" cy="7926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rgbClr val="E7FBFF"/>
        </a:solidFill>
        <a:effectLst/>
      </p:bgPr>
    </p:bg>
    <p:spTree>
      <p:nvGrpSpPr>
        <p:cNvPr id="1" name="Shape 24"/>
        <p:cNvGrpSpPr/>
        <p:nvPr/>
      </p:nvGrpSpPr>
      <p:grpSpPr>
        <a:xfrm>
          <a:off x="0" y="0"/>
          <a:ext cx="0" cy="0"/>
          <a:chOff x="0" y="0"/>
          <a:chExt cx="0" cy="0"/>
        </a:xfrm>
      </p:grpSpPr>
      <p:sp>
        <p:nvSpPr>
          <p:cNvPr id="25" name="Google Shape;2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dk2"/>
              </a:buClr>
              <a:buSzPts val="3600"/>
              <a:buFont typeface="Roboto"/>
              <a:buNone/>
              <a:defRPr sz="3600" b="1">
                <a:solidFill>
                  <a:schemeClr val="dk2"/>
                </a:solidFill>
                <a:latin typeface="Roboto"/>
                <a:ea typeface="Roboto"/>
                <a:cs typeface="Roboto"/>
                <a:sym typeface="Roboto"/>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6" name="Google Shape;26;p3"/>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solidFill>
          <a:schemeClr val="lt1"/>
        </a:solidFill>
        <a:effectLst/>
      </p:bgPr>
    </p:bg>
    <p:spTree>
      <p:nvGrpSpPr>
        <p:cNvPr id="1" name="Shape 30"/>
        <p:cNvGrpSpPr/>
        <p:nvPr/>
      </p:nvGrpSpPr>
      <p:grpSpPr>
        <a:xfrm>
          <a:off x="0" y="0"/>
          <a:ext cx="0" cy="0"/>
          <a:chOff x="0" y="0"/>
          <a:chExt cx="0" cy="0"/>
        </a:xfrm>
      </p:grpSpPr>
      <p:sp>
        <p:nvSpPr>
          <p:cNvPr id="31" name="Google Shape;31;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Clr>
                <a:schemeClr val="dk2"/>
              </a:buClr>
              <a:buSzPts val="3600"/>
              <a:buFont typeface="Roboto"/>
              <a:buNone/>
              <a:defRPr sz="3600" b="1">
                <a:solidFill>
                  <a:schemeClr val="dk2"/>
                </a:solidFill>
                <a:latin typeface="Roboto"/>
                <a:ea typeface="Roboto"/>
                <a:cs typeface="Roboto"/>
                <a:sym typeface="Roboto"/>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32" name="Google Shape;32;p4"/>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4"/>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4"/>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rgbClr val="E7FBFF"/>
        </a:solidFill>
        <a:effectLst/>
      </p:bgPr>
    </p:bg>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 name="Google Shape;38;p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9" name="Google Shape;39;p5"/>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5"/>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5"/>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5"/>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p:cSld name="TITLE_AND_BODY_1">
    <p:bg>
      <p:bgPr>
        <a:solidFill>
          <a:schemeClr val="lt1"/>
        </a:solid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2800"/>
              <a:buNone/>
              <a:defRPr>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5" name="Google Shape;45;p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6" name="Google Shape;46;p6"/>
          <p:cNvSpPr/>
          <p:nvPr/>
        </p:nvSpPr>
        <p:spPr>
          <a:xfrm>
            <a:off x="13" y="498300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6"/>
          <p:cNvSpPr/>
          <p:nvPr/>
        </p:nvSpPr>
        <p:spPr>
          <a:xfrm>
            <a:off x="2285987" y="498300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6"/>
          <p:cNvSpPr/>
          <p:nvPr/>
        </p:nvSpPr>
        <p:spPr>
          <a:xfrm>
            <a:off x="4571962" y="498300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6"/>
          <p:cNvSpPr/>
          <p:nvPr/>
        </p:nvSpPr>
        <p:spPr>
          <a:xfrm>
            <a:off x="6857987" y="498300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1 1 1 1">
  <p:cSld name="TITLE_AND_BODY_1_1_1_1">
    <p:bg>
      <p:bgPr>
        <a:solidFill>
          <a:srgbClr val="E7FBFF"/>
        </a:solidFill>
        <a:effectLst/>
      </p:bgPr>
    </p:bg>
    <p:spTree>
      <p:nvGrpSpPr>
        <p:cNvPr id="1" name="Shape 50"/>
        <p:cNvGrpSpPr/>
        <p:nvPr/>
      </p:nvGrpSpPr>
      <p:grpSpPr>
        <a:xfrm>
          <a:off x="0" y="0"/>
          <a:ext cx="0" cy="0"/>
          <a:chOff x="0" y="0"/>
          <a:chExt cx="0" cy="0"/>
        </a:xfrm>
      </p:grpSpPr>
      <p:sp>
        <p:nvSpPr>
          <p:cNvPr id="51" name="Google Shape;51;p7"/>
          <p:cNvSpPr txBox="1">
            <a:spLocks noGrp="1"/>
          </p:cNvSpPr>
          <p:nvPr>
            <p:ph type="title"/>
          </p:nvPr>
        </p:nvSpPr>
        <p:spPr>
          <a:xfrm>
            <a:off x="705650" y="445025"/>
            <a:ext cx="81270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2800"/>
              <a:buNone/>
              <a:defRPr>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7"/>
          <p:cNvSpPr txBox="1">
            <a:spLocks noGrp="1"/>
          </p:cNvSpPr>
          <p:nvPr>
            <p:ph type="body" idx="1"/>
          </p:nvPr>
        </p:nvSpPr>
        <p:spPr>
          <a:xfrm>
            <a:off x="705650" y="1152475"/>
            <a:ext cx="81270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53" name="Google Shape;53;p7"/>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7"/>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7"/>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7"/>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7"/>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7"/>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7"/>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7"/>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7"/>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7"/>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7"/>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lt1"/>
        </a:solidFill>
        <a:effectLst/>
      </p:bgPr>
    </p:bg>
    <p:spTree>
      <p:nvGrpSpPr>
        <p:cNvPr id="1" name="Shape 65"/>
        <p:cNvGrpSpPr/>
        <p:nvPr/>
      </p:nvGrpSpPr>
      <p:grpSpPr>
        <a:xfrm>
          <a:off x="0" y="0"/>
          <a:ext cx="0" cy="0"/>
          <a:chOff x="0" y="0"/>
          <a:chExt cx="0" cy="0"/>
        </a:xfrm>
      </p:grpSpPr>
      <p:sp>
        <p:nvSpPr>
          <p:cNvPr id="66" name="Google Shape;66;p8"/>
          <p:cNvSpPr txBox="1">
            <a:spLocks noGrp="1"/>
          </p:cNvSpPr>
          <p:nvPr>
            <p:ph type="title"/>
          </p:nvPr>
        </p:nvSpPr>
        <p:spPr>
          <a:xfrm>
            <a:off x="705650" y="445025"/>
            <a:ext cx="81267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7" name="Google Shape;67;p8"/>
          <p:cNvSpPr txBox="1">
            <a:spLocks noGrp="1"/>
          </p:cNvSpPr>
          <p:nvPr>
            <p:ph type="body" idx="1"/>
          </p:nvPr>
        </p:nvSpPr>
        <p:spPr>
          <a:xfrm>
            <a:off x="705650" y="1152475"/>
            <a:ext cx="38151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8"/>
          <p:cNvSpPr txBox="1">
            <a:spLocks noGrp="1"/>
          </p:cNvSpPr>
          <p:nvPr>
            <p:ph type="body" idx="2"/>
          </p:nvPr>
        </p:nvSpPr>
        <p:spPr>
          <a:xfrm>
            <a:off x="5017335" y="1152475"/>
            <a:ext cx="38151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8"/>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8"/>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8"/>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8"/>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8"/>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8"/>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8"/>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8"/>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8"/>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8"/>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9"/>
          <p:cNvSpPr txBox="1">
            <a:spLocks noGrp="1"/>
          </p:cNvSpPr>
          <p:nvPr>
            <p:ph type="title"/>
          </p:nvPr>
        </p:nvSpPr>
        <p:spPr>
          <a:xfrm>
            <a:off x="705650" y="445025"/>
            <a:ext cx="7766700" cy="5727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83" name="Google Shape;83;p9"/>
          <p:cNvSpPr/>
          <p:nvPr/>
        </p:nvSpPr>
        <p:spPr>
          <a:xfrm>
            <a:off x="0" y="473970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9"/>
          <p:cNvSpPr/>
          <p:nvPr/>
        </p:nvSpPr>
        <p:spPr>
          <a:xfrm>
            <a:off x="0" y="431631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9"/>
          <p:cNvSpPr/>
          <p:nvPr/>
        </p:nvSpPr>
        <p:spPr>
          <a:xfrm>
            <a:off x="0" y="389293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9"/>
          <p:cNvSpPr/>
          <p:nvPr/>
        </p:nvSpPr>
        <p:spPr>
          <a:xfrm>
            <a:off x="0" y="346954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9"/>
          <p:cNvSpPr/>
          <p:nvPr/>
        </p:nvSpPr>
        <p:spPr>
          <a:xfrm>
            <a:off x="0" y="3046164"/>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9"/>
          <p:cNvSpPr/>
          <p:nvPr/>
        </p:nvSpPr>
        <p:spPr>
          <a:xfrm>
            <a:off x="0" y="2622780"/>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9"/>
          <p:cNvSpPr/>
          <p:nvPr/>
        </p:nvSpPr>
        <p:spPr>
          <a:xfrm>
            <a:off x="0" y="2199395"/>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9"/>
          <p:cNvSpPr/>
          <p:nvPr/>
        </p:nvSpPr>
        <p:spPr>
          <a:xfrm>
            <a:off x="0" y="1776011"/>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9"/>
          <p:cNvSpPr/>
          <p:nvPr/>
        </p:nvSpPr>
        <p:spPr>
          <a:xfrm>
            <a:off x="0" y="1352627"/>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9"/>
          <p:cNvSpPr/>
          <p:nvPr/>
        </p:nvSpPr>
        <p:spPr>
          <a:xfrm>
            <a:off x="0" y="929243"/>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9"/>
          <p:cNvSpPr/>
          <p:nvPr/>
        </p:nvSpPr>
        <p:spPr>
          <a:xfrm>
            <a:off x="0" y="505859"/>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9"/>
          <p:cNvSpPr/>
          <p:nvPr/>
        </p:nvSpPr>
        <p:spPr>
          <a:xfrm>
            <a:off x="0" y="82475"/>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9"/>
          <p:cNvSpPr/>
          <p:nvPr/>
        </p:nvSpPr>
        <p:spPr>
          <a:xfrm>
            <a:off x="8847900" y="4739712"/>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9"/>
          <p:cNvSpPr/>
          <p:nvPr/>
        </p:nvSpPr>
        <p:spPr>
          <a:xfrm>
            <a:off x="8847900" y="4316328"/>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9"/>
          <p:cNvSpPr/>
          <p:nvPr/>
        </p:nvSpPr>
        <p:spPr>
          <a:xfrm>
            <a:off x="8847900" y="3892944"/>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9"/>
          <p:cNvSpPr/>
          <p:nvPr/>
        </p:nvSpPr>
        <p:spPr>
          <a:xfrm>
            <a:off x="8847900" y="3469560"/>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p:nvPr/>
        </p:nvSpPr>
        <p:spPr>
          <a:xfrm>
            <a:off x="8847900" y="3046176"/>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9"/>
          <p:cNvSpPr/>
          <p:nvPr/>
        </p:nvSpPr>
        <p:spPr>
          <a:xfrm>
            <a:off x="8847900" y="2622792"/>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9"/>
          <p:cNvSpPr/>
          <p:nvPr/>
        </p:nvSpPr>
        <p:spPr>
          <a:xfrm>
            <a:off x="8847900" y="2199408"/>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9"/>
          <p:cNvSpPr/>
          <p:nvPr/>
        </p:nvSpPr>
        <p:spPr>
          <a:xfrm>
            <a:off x="8847900" y="1776024"/>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9"/>
          <p:cNvSpPr/>
          <p:nvPr/>
        </p:nvSpPr>
        <p:spPr>
          <a:xfrm>
            <a:off x="8847900" y="135264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9"/>
          <p:cNvSpPr/>
          <p:nvPr/>
        </p:nvSpPr>
        <p:spPr>
          <a:xfrm>
            <a:off x="8847900" y="92925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9"/>
          <p:cNvSpPr/>
          <p:nvPr/>
        </p:nvSpPr>
        <p:spPr>
          <a:xfrm>
            <a:off x="8847900" y="50587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9"/>
          <p:cNvSpPr/>
          <p:nvPr/>
        </p:nvSpPr>
        <p:spPr>
          <a:xfrm>
            <a:off x="8847900" y="8248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7"/>
        <p:cNvGrpSpPr/>
        <p:nvPr/>
      </p:nvGrpSpPr>
      <p:grpSpPr>
        <a:xfrm>
          <a:off x="0" y="0"/>
          <a:ext cx="0" cy="0"/>
          <a:chOff x="0" y="0"/>
          <a:chExt cx="0" cy="0"/>
        </a:xfrm>
      </p:grpSpPr>
      <p:sp>
        <p:nvSpPr>
          <p:cNvPr id="108" name="Google Shape;108;p10"/>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Clr>
                <a:schemeClr val="dk2"/>
              </a:buClr>
              <a:buSzPts val="2400"/>
              <a:buNone/>
              <a:defRPr sz="2400">
                <a:solidFill>
                  <a:schemeClr val="dk2"/>
                </a:solidFil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09" name="Google Shape;109;p10"/>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0" name="Google Shape;110;p10"/>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10"/>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10"/>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10"/>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0"/>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0"/>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0"/>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0"/>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10"/>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0"/>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10"/>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10"/>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2"/>
        <p:cNvGrpSpPr/>
        <p:nvPr/>
      </p:nvGrpSpPr>
      <p:grpSpPr>
        <a:xfrm>
          <a:off x="0" y="0"/>
          <a:ext cx="0" cy="0"/>
          <a:chOff x="0" y="0"/>
          <a:chExt cx="0" cy="0"/>
        </a:xfrm>
      </p:grpSpPr>
      <p:sp>
        <p:nvSpPr>
          <p:cNvPr id="123" name="Google Shape;123;p11"/>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dk2"/>
              </a:buClr>
              <a:buSzPts val="4800"/>
              <a:buNone/>
              <a:defRPr sz="4800">
                <a:solidFill>
                  <a:schemeClr val="dk2"/>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4" name="Google Shape;124;p11"/>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1"/>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11"/>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11"/>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1"/>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1"/>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1"/>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11"/>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1"/>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11"/>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1"/>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11"/>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Main point 1">
  <p:cSld name="MAIN_POINT_1">
    <p:bg>
      <p:bgPr>
        <a:solidFill>
          <a:srgbClr val="E7FBFF"/>
        </a:solidFill>
        <a:effectLst/>
      </p:bgPr>
    </p:bg>
    <p:spTree>
      <p:nvGrpSpPr>
        <p:cNvPr id="1" name="Shape 136"/>
        <p:cNvGrpSpPr/>
        <p:nvPr/>
      </p:nvGrpSpPr>
      <p:grpSpPr>
        <a:xfrm>
          <a:off x="0" y="0"/>
          <a:ext cx="0" cy="0"/>
          <a:chOff x="0" y="0"/>
          <a:chExt cx="0" cy="0"/>
        </a:xfrm>
      </p:grpSpPr>
      <p:sp>
        <p:nvSpPr>
          <p:cNvPr id="137" name="Google Shape;137;p1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Clr>
                <a:schemeClr val="dk2"/>
              </a:buClr>
              <a:buSzPts val="4800"/>
              <a:buNone/>
              <a:defRPr sz="4800">
                <a:solidFill>
                  <a:schemeClr val="dk2"/>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38" name="Google Shape;138;p12"/>
          <p:cNvSpPr/>
          <p:nvPr/>
        </p:nvSpPr>
        <p:spPr>
          <a:xfrm>
            <a:off x="8320750" y="4739702"/>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2"/>
          <p:cNvSpPr/>
          <p:nvPr/>
        </p:nvSpPr>
        <p:spPr>
          <a:xfrm>
            <a:off x="8320750" y="4316320"/>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2"/>
          <p:cNvSpPr/>
          <p:nvPr/>
        </p:nvSpPr>
        <p:spPr>
          <a:xfrm>
            <a:off x="8320750" y="3892938"/>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12"/>
          <p:cNvSpPr/>
          <p:nvPr/>
        </p:nvSpPr>
        <p:spPr>
          <a:xfrm>
            <a:off x="8320750" y="3469556"/>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2"/>
          <p:cNvSpPr/>
          <p:nvPr/>
        </p:nvSpPr>
        <p:spPr>
          <a:xfrm>
            <a:off x="8320750" y="3046174"/>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2"/>
          <p:cNvSpPr/>
          <p:nvPr/>
        </p:nvSpPr>
        <p:spPr>
          <a:xfrm>
            <a:off x="8320750" y="2622792"/>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2"/>
          <p:cNvSpPr/>
          <p:nvPr/>
        </p:nvSpPr>
        <p:spPr>
          <a:xfrm>
            <a:off x="8320750" y="2199410"/>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2"/>
          <p:cNvSpPr/>
          <p:nvPr/>
        </p:nvSpPr>
        <p:spPr>
          <a:xfrm>
            <a:off x="8320750" y="1776028"/>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2"/>
          <p:cNvSpPr/>
          <p:nvPr/>
        </p:nvSpPr>
        <p:spPr>
          <a:xfrm>
            <a:off x="8320750" y="1352646"/>
            <a:ext cx="8232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2"/>
          <p:cNvSpPr/>
          <p:nvPr/>
        </p:nvSpPr>
        <p:spPr>
          <a:xfrm>
            <a:off x="8320750" y="929264"/>
            <a:ext cx="8232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2"/>
          <p:cNvSpPr/>
          <p:nvPr/>
        </p:nvSpPr>
        <p:spPr>
          <a:xfrm>
            <a:off x="8320750" y="505882"/>
            <a:ext cx="8232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2"/>
          <p:cNvSpPr/>
          <p:nvPr/>
        </p:nvSpPr>
        <p:spPr>
          <a:xfrm>
            <a:off x="8320750" y="82500"/>
            <a:ext cx="8232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50"/>
        <p:cNvGrpSpPr/>
        <p:nvPr/>
      </p:nvGrpSpPr>
      <p:grpSpPr>
        <a:xfrm>
          <a:off x="0" y="0"/>
          <a:ext cx="0" cy="0"/>
          <a:chOff x="0" y="0"/>
          <a:chExt cx="0" cy="0"/>
        </a:xfrm>
      </p:grpSpPr>
      <p:sp>
        <p:nvSpPr>
          <p:cNvPr id="151" name="Google Shape;151;p13"/>
          <p:cNvSpPr/>
          <p:nvPr/>
        </p:nvSpPr>
        <p:spPr>
          <a:xfrm>
            <a:off x="4423950" y="4739712"/>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3"/>
          <p:cNvSpPr/>
          <p:nvPr/>
        </p:nvSpPr>
        <p:spPr>
          <a:xfrm>
            <a:off x="4423950" y="4316328"/>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3"/>
          <p:cNvSpPr/>
          <p:nvPr/>
        </p:nvSpPr>
        <p:spPr>
          <a:xfrm>
            <a:off x="4423950" y="3892944"/>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3"/>
          <p:cNvSpPr/>
          <p:nvPr/>
        </p:nvSpPr>
        <p:spPr>
          <a:xfrm>
            <a:off x="4423950" y="3469560"/>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3"/>
          <p:cNvSpPr/>
          <p:nvPr/>
        </p:nvSpPr>
        <p:spPr>
          <a:xfrm>
            <a:off x="4423950" y="3046176"/>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3"/>
          <p:cNvSpPr/>
          <p:nvPr/>
        </p:nvSpPr>
        <p:spPr>
          <a:xfrm>
            <a:off x="4423950" y="2622792"/>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3"/>
          <p:cNvSpPr/>
          <p:nvPr/>
        </p:nvSpPr>
        <p:spPr>
          <a:xfrm>
            <a:off x="4423950" y="2199408"/>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3"/>
          <p:cNvSpPr/>
          <p:nvPr/>
        </p:nvSpPr>
        <p:spPr>
          <a:xfrm>
            <a:off x="4423950" y="1776024"/>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3"/>
          <p:cNvSpPr/>
          <p:nvPr/>
        </p:nvSpPr>
        <p:spPr>
          <a:xfrm>
            <a:off x="4423950" y="1352640"/>
            <a:ext cx="296100" cy="3213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3"/>
          <p:cNvSpPr/>
          <p:nvPr/>
        </p:nvSpPr>
        <p:spPr>
          <a:xfrm>
            <a:off x="4423950" y="929256"/>
            <a:ext cx="296100" cy="3213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3"/>
          <p:cNvSpPr/>
          <p:nvPr/>
        </p:nvSpPr>
        <p:spPr>
          <a:xfrm>
            <a:off x="4423950" y="505872"/>
            <a:ext cx="296100" cy="3213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3"/>
          <p:cNvSpPr/>
          <p:nvPr/>
        </p:nvSpPr>
        <p:spPr>
          <a:xfrm>
            <a:off x="4423950" y="82488"/>
            <a:ext cx="296100" cy="3213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3"/>
          <p:cNvSpPr/>
          <p:nvPr/>
        </p:nvSpPr>
        <p:spPr>
          <a:xfrm>
            <a:off x="4572000" y="-125"/>
            <a:ext cx="4572000" cy="5143500"/>
          </a:xfrm>
          <a:prstGeom prst="rect">
            <a:avLst/>
          </a:prstGeom>
          <a:solidFill>
            <a:srgbClr val="E7F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3"/>
          <p:cNvSpPr txBox="1">
            <a:spLocks noGrp="1"/>
          </p:cNvSpPr>
          <p:nvPr>
            <p:ph type="title"/>
          </p:nvPr>
        </p:nvSpPr>
        <p:spPr>
          <a:xfrm>
            <a:off x="1893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4200"/>
              <a:buNone/>
              <a:defRPr sz="4200">
                <a:solidFill>
                  <a:schemeClr val="dk2"/>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65" name="Google Shape;165;p13"/>
          <p:cNvSpPr txBox="1">
            <a:spLocks noGrp="1"/>
          </p:cNvSpPr>
          <p:nvPr>
            <p:ph type="subTitle" idx="1"/>
          </p:nvPr>
        </p:nvSpPr>
        <p:spPr>
          <a:xfrm>
            <a:off x="1893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6" name="Google Shape;166;p13"/>
          <p:cNvSpPr txBox="1">
            <a:spLocks noGrp="1"/>
          </p:cNvSpPr>
          <p:nvPr>
            <p:ph type="body" idx="2"/>
          </p:nvPr>
        </p:nvSpPr>
        <p:spPr>
          <a:xfrm>
            <a:off x="50157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67"/>
        <p:cNvGrpSpPr/>
        <p:nvPr/>
      </p:nvGrpSpPr>
      <p:grpSpPr>
        <a:xfrm>
          <a:off x="0" y="0"/>
          <a:ext cx="0" cy="0"/>
          <a:chOff x="0" y="0"/>
          <a:chExt cx="0" cy="0"/>
        </a:xfrm>
      </p:grpSpPr>
      <p:sp>
        <p:nvSpPr>
          <p:cNvPr id="168" name="Google Shape;168;p14"/>
          <p:cNvSpPr txBox="1">
            <a:spLocks noGrp="1"/>
          </p:cNvSpPr>
          <p:nvPr>
            <p:ph type="body" idx="1"/>
          </p:nvPr>
        </p:nvSpPr>
        <p:spPr>
          <a:xfrm>
            <a:off x="311700" y="41171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69" name="Google Shape;169;p14"/>
          <p:cNvSpPr/>
          <p:nvPr/>
        </p:nvSpPr>
        <p:spPr>
          <a:xfrm>
            <a:off x="311695" y="4722275"/>
            <a:ext cx="1310700" cy="1134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4"/>
          <p:cNvSpPr/>
          <p:nvPr/>
        </p:nvSpPr>
        <p:spPr>
          <a:xfrm>
            <a:off x="1622515" y="4722275"/>
            <a:ext cx="1310700" cy="1134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4"/>
          <p:cNvSpPr/>
          <p:nvPr/>
        </p:nvSpPr>
        <p:spPr>
          <a:xfrm>
            <a:off x="2933336" y="4722275"/>
            <a:ext cx="1310700" cy="1134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4"/>
          <p:cNvSpPr/>
          <p:nvPr/>
        </p:nvSpPr>
        <p:spPr>
          <a:xfrm>
            <a:off x="4244185" y="4722275"/>
            <a:ext cx="1310700" cy="1134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rgbClr val="E7FBFF"/>
        </a:solidFill>
        <a:effectLst/>
      </p:bgPr>
    </p:bg>
    <p:spTree>
      <p:nvGrpSpPr>
        <p:cNvPr id="1" name="Shape 173"/>
        <p:cNvGrpSpPr/>
        <p:nvPr/>
      </p:nvGrpSpPr>
      <p:grpSpPr>
        <a:xfrm>
          <a:off x="0" y="0"/>
          <a:ext cx="0" cy="0"/>
          <a:chOff x="0" y="0"/>
          <a:chExt cx="0" cy="0"/>
        </a:xfrm>
      </p:grpSpPr>
      <p:sp>
        <p:nvSpPr>
          <p:cNvPr id="174" name="Google Shape;174;p1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dk2"/>
              </a:buClr>
              <a:buSzPts val="12000"/>
              <a:buNone/>
              <a:defRPr sz="12000">
                <a:solidFill>
                  <a:schemeClr val="dk2"/>
                </a:solidFill>
              </a:defRPr>
            </a:lvl1pPr>
            <a:lvl2pPr lvl="1" algn="ctr">
              <a:spcBef>
                <a:spcPts val="0"/>
              </a:spcBef>
              <a:spcAft>
                <a:spcPts val="0"/>
              </a:spcAft>
              <a:buClr>
                <a:schemeClr val="dk2"/>
              </a:buClr>
              <a:buSzPts val="12000"/>
              <a:buNone/>
              <a:defRPr sz="12000">
                <a:solidFill>
                  <a:schemeClr val="dk2"/>
                </a:solidFill>
              </a:defRPr>
            </a:lvl2pPr>
            <a:lvl3pPr lvl="2" algn="ctr">
              <a:spcBef>
                <a:spcPts val="0"/>
              </a:spcBef>
              <a:spcAft>
                <a:spcPts val="0"/>
              </a:spcAft>
              <a:buClr>
                <a:schemeClr val="dk2"/>
              </a:buClr>
              <a:buSzPts val="12000"/>
              <a:buNone/>
              <a:defRPr sz="12000">
                <a:solidFill>
                  <a:schemeClr val="dk2"/>
                </a:solidFill>
              </a:defRPr>
            </a:lvl3pPr>
            <a:lvl4pPr lvl="3" algn="ctr">
              <a:spcBef>
                <a:spcPts val="0"/>
              </a:spcBef>
              <a:spcAft>
                <a:spcPts val="0"/>
              </a:spcAft>
              <a:buClr>
                <a:schemeClr val="dk2"/>
              </a:buClr>
              <a:buSzPts val="12000"/>
              <a:buNone/>
              <a:defRPr sz="12000">
                <a:solidFill>
                  <a:schemeClr val="dk2"/>
                </a:solidFill>
              </a:defRPr>
            </a:lvl4pPr>
            <a:lvl5pPr lvl="4" algn="ctr">
              <a:spcBef>
                <a:spcPts val="0"/>
              </a:spcBef>
              <a:spcAft>
                <a:spcPts val="0"/>
              </a:spcAft>
              <a:buClr>
                <a:schemeClr val="dk2"/>
              </a:buClr>
              <a:buSzPts val="12000"/>
              <a:buNone/>
              <a:defRPr sz="12000">
                <a:solidFill>
                  <a:schemeClr val="dk2"/>
                </a:solidFill>
              </a:defRPr>
            </a:lvl5pPr>
            <a:lvl6pPr lvl="5" algn="ctr">
              <a:spcBef>
                <a:spcPts val="0"/>
              </a:spcBef>
              <a:spcAft>
                <a:spcPts val="0"/>
              </a:spcAft>
              <a:buClr>
                <a:schemeClr val="dk2"/>
              </a:buClr>
              <a:buSzPts val="12000"/>
              <a:buNone/>
              <a:defRPr sz="12000">
                <a:solidFill>
                  <a:schemeClr val="dk2"/>
                </a:solidFill>
              </a:defRPr>
            </a:lvl6pPr>
            <a:lvl7pPr lvl="6" algn="ctr">
              <a:spcBef>
                <a:spcPts val="0"/>
              </a:spcBef>
              <a:spcAft>
                <a:spcPts val="0"/>
              </a:spcAft>
              <a:buClr>
                <a:schemeClr val="dk2"/>
              </a:buClr>
              <a:buSzPts val="12000"/>
              <a:buNone/>
              <a:defRPr sz="12000">
                <a:solidFill>
                  <a:schemeClr val="dk2"/>
                </a:solidFill>
              </a:defRPr>
            </a:lvl7pPr>
            <a:lvl8pPr lvl="7" algn="ctr">
              <a:spcBef>
                <a:spcPts val="0"/>
              </a:spcBef>
              <a:spcAft>
                <a:spcPts val="0"/>
              </a:spcAft>
              <a:buClr>
                <a:schemeClr val="dk2"/>
              </a:buClr>
              <a:buSzPts val="12000"/>
              <a:buNone/>
              <a:defRPr sz="12000">
                <a:solidFill>
                  <a:schemeClr val="dk2"/>
                </a:solidFill>
              </a:defRPr>
            </a:lvl8pPr>
            <a:lvl9pPr lvl="8" algn="ctr">
              <a:spcBef>
                <a:spcPts val="0"/>
              </a:spcBef>
              <a:spcAft>
                <a:spcPts val="0"/>
              </a:spcAft>
              <a:buClr>
                <a:schemeClr val="dk2"/>
              </a:buClr>
              <a:buSzPts val="12000"/>
              <a:buNone/>
              <a:defRPr sz="12000">
                <a:solidFill>
                  <a:schemeClr val="dk2"/>
                </a:solidFill>
              </a:defRPr>
            </a:lvl9pPr>
          </a:lstStyle>
          <a:p>
            <a:r>
              <a:t>xx%</a:t>
            </a:r>
          </a:p>
        </p:txBody>
      </p:sp>
      <p:sp>
        <p:nvSpPr>
          <p:cNvPr id="175" name="Google Shape;175;p1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76" name="Google Shape;176;p15"/>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5"/>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5"/>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5"/>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1">
  <p:cSld name="BIG_NUMBER_1">
    <p:spTree>
      <p:nvGrpSpPr>
        <p:cNvPr id="1" name="Shape 180"/>
        <p:cNvGrpSpPr/>
        <p:nvPr/>
      </p:nvGrpSpPr>
      <p:grpSpPr>
        <a:xfrm>
          <a:off x="0" y="0"/>
          <a:ext cx="0" cy="0"/>
          <a:chOff x="0" y="0"/>
          <a:chExt cx="0" cy="0"/>
        </a:xfrm>
      </p:grpSpPr>
      <p:sp>
        <p:nvSpPr>
          <p:cNvPr id="181" name="Google Shape;181;p16"/>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chemeClr val="dk2"/>
              </a:buClr>
              <a:buSzPts val="12000"/>
              <a:buNone/>
              <a:defRPr sz="12000">
                <a:solidFill>
                  <a:schemeClr val="dk2"/>
                </a:solidFill>
              </a:defRPr>
            </a:lvl1pPr>
            <a:lvl2pPr lvl="1" algn="ctr" rtl="0">
              <a:spcBef>
                <a:spcPts val="0"/>
              </a:spcBef>
              <a:spcAft>
                <a:spcPts val="0"/>
              </a:spcAft>
              <a:buClr>
                <a:schemeClr val="dk2"/>
              </a:buClr>
              <a:buSzPts val="12000"/>
              <a:buNone/>
              <a:defRPr sz="12000">
                <a:solidFill>
                  <a:schemeClr val="dk2"/>
                </a:solidFill>
              </a:defRPr>
            </a:lvl2pPr>
            <a:lvl3pPr lvl="2" algn="ctr" rtl="0">
              <a:spcBef>
                <a:spcPts val="0"/>
              </a:spcBef>
              <a:spcAft>
                <a:spcPts val="0"/>
              </a:spcAft>
              <a:buClr>
                <a:schemeClr val="dk2"/>
              </a:buClr>
              <a:buSzPts val="12000"/>
              <a:buNone/>
              <a:defRPr sz="12000">
                <a:solidFill>
                  <a:schemeClr val="dk2"/>
                </a:solidFill>
              </a:defRPr>
            </a:lvl3pPr>
            <a:lvl4pPr lvl="3" algn="ctr" rtl="0">
              <a:spcBef>
                <a:spcPts val="0"/>
              </a:spcBef>
              <a:spcAft>
                <a:spcPts val="0"/>
              </a:spcAft>
              <a:buClr>
                <a:schemeClr val="dk2"/>
              </a:buClr>
              <a:buSzPts val="12000"/>
              <a:buNone/>
              <a:defRPr sz="12000">
                <a:solidFill>
                  <a:schemeClr val="dk2"/>
                </a:solidFill>
              </a:defRPr>
            </a:lvl4pPr>
            <a:lvl5pPr lvl="4" algn="ctr" rtl="0">
              <a:spcBef>
                <a:spcPts val="0"/>
              </a:spcBef>
              <a:spcAft>
                <a:spcPts val="0"/>
              </a:spcAft>
              <a:buClr>
                <a:schemeClr val="dk2"/>
              </a:buClr>
              <a:buSzPts val="12000"/>
              <a:buNone/>
              <a:defRPr sz="12000">
                <a:solidFill>
                  <a:schemeClr val="dk2"/>
                </a:solidFill>
              </a:defRPr>
            </a:lvl5pPr>
            <a:lvl6pPr lvl="5" algn="ctr" rtl="0">
              <a:spcBef>
                <a:spcPts val="0"/>
              </a:spcBef>
              <a:spcAft>
                <a:spcPts val="0"/>
              </a:spcAft>
              <a:buClr>
                <a:schemeClr val="dk2"/>
              </a:buClr>
              <a:buSzPts val="12000"/>
              <a:buNone/>
              <a:defRPr sz="12000">
                <a:solidFill>
                  <a:schemeClr val="dk2"/>
                </a:solidFill>
              </a:defRPr>
            </a:lvl6pPr>
            <a:lvl7pPr lvl="6" algn="ctr" rtl="0">
              <a:spcBef>
                <a:spcPts val="0"/>
              </a:spcBef>
              <a:spcAft>
                <a:spcPts val="0"/>
              </a:spcAft>
              <a:buClr>
                <a:schemeClr val="dk2"/>
              </a:buClr>
              <a:buSzPts val="12000"/>
              <a:buNone/>
              <a:defRPr sz="12000">
                <a:solidFill>
                  <a:schemeClr val="dk2"/>
                </a:solidFill>
              </a:defRPr>
            </a:lvl7pPr>
            <a:lvl8pPr lvl="7" algn="ctr" rtl="0">
              <a:spcBef>
                <a:spcPts val="0"/>
              </a:spcBef>
              <a:spcAft>
                <a:spcPts val="0"/>
              </a:spcAft>
              <a:buClr>
                <a:schemeClr val="dk2"/>
              </a:buClr>
              <a:buSzPts val="12000"/>
              <a:buNone/>
              <a:defRPr sz="12000">
                <a:solidFill>
                  <a:schemeClr val="dk2"/>
                </a:solidFill>
              </a:defRPr>
            </a:lvl8pPr>
            <a:lvl9pPr lvl="8" algn="ctr" rtl="0">
              <a:spcBef>
                <a:spcPts val="0"/>
              </a:spcBef>
              <a:spcAft>
                <a:spcPts val="0"/>
              </a:spcAft>
              <a:buClr>
                <a:schemeClr val="dk2"/>
              </a:buClr>
              <a:buSzPts val="12000"/>
              <a:buNone/>
              <a:defRPr sz="12000">
                <a:solidFill>
                  <a:schemeClr val="dk2"/>
                </a:solidFill>
              </a:defRPr>
            </a:lvl9pPr>
          </a:lstStyle>
          <a:p>
            <a:r>
              <a:t>xx%</a:t>
            </a:r>
          </a:p>
        </p:txBody>
      </p:sp>
      <p:sp>
        <p:nvSpPr>
          <p:cNvPr id="182" name="Google Shape;182;p16"/>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183" name="Google Shape;183;p16"/>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6"/>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6"/>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6"/>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E7FBFF"/>
        </a:solidFill>
        <a:effectLst/>
      </p:bgPr>
    </p:bg>
    <p:spTree>
      <p:nvGrpSpPr>
        <p:cNvPr id="1" name="Shape 187"/>
        <p:cNvGrpSpPr/>
        <p:nvPr/>
      </p:nvGrpSpPr>
      <p:grpSpPr>
        <a:xfrm>
          <a:off x="0" y="0"/>
          <a:ext cx="0" cy="0"/>
          <a:chOff x="0" y="0"/>
          <a:chExt cx="0" cy="0"/>
        </a:xfrm>
      </p:grpSpPr>
      <p:sp>
        <p:nvSpPr>
          <p:cNvPr id="188" name="Google Shape;188;p17"/>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7"/>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7"/>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7"/>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1">
  <p:cSld name="BLANK_1">
    <p:bg>
      <p:bgPr>
        <a:solidFill>
          <a:schemeClr val="lt1"/>
        </a:solidFill>
        <a:effectLst/>
      </p:bgPr>
    </p:bg>
    <p:spTree>
      <p:nvGrpSpPr>
        <p:cNvPr id="1" name="Shape 192"/>
        <p:cNvGrpSpPr/>
        <p:nvPr/>
      </p:nvGrpSpPr>
      <p:grpSpPr>
        <a:xfrm>
          <a:off x="0" y="0"/>
          <a:ext cx="0" cy="0"/>
          <a:chOff x="0" y="0"/>
          <a:chExt cx="0" cy="0"/>
        </a:xfrm>
      </p:grpSpPr>
      <p:sp>
        <p:nvSpPr>
          <p:cNvPr id="193" name="Google Shape;193;p18"/>
          <p:cNvSpPr/>
          <p:nvPr/>
        </p:nvSpPr>
        <p:spPr>
          <a:xfrm>
            <a:off x="13" y="0"/>
            <a:ext cx="2286000" cy="160500"/>
          </a:xfrm>
          <a:prstGeom prst="rect">
            <a:avLst/>
          </a:prstGeom>
          <a:solidFill>
            <a:srgbClr val="023E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8"/>
          <p:cNvSpPr/>
          <p:nvPr/>
        </p:nvSpPr>
        <p:spPr>
          <a:xfrm>
            <a:off x="2285987" y="0"/>
            <a:ext cx="2286000" cy="160500"/>
          </a:xfrm>
          <a:prstGeom prst="rect">
            <a:avLst/>
          </a:prstGeom>
          <a:solidFill>
            <a:srgbClr val="0077B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8"/>
          <p:cNvSpPr/>
          <p:nvPr/>
        </p:nvSpPr>
        <p:spPr>
          <a:xfrm>
            <a:off x="4571962" y="0"/>
            <a:ext cx="2286000" cy="160500"/>
          </a:xfrm>
          <a:prstGeom prst="rect">
            <a:avLst/>
          </a:prstGeom>
          <a:solidFill>
            <a:srgbClr val="0096C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8"/>
          <p:cNvSpPr/>
          <p:nvPr/>
        </p:nvSpPr>
        <p:spPr>
          <a:xfrm>
            <a:off x="6857987" y="0"/>
            <a:ext cx="2286000" cy="160500"/>
          </a:xfrm>
          <a:prstGeom prst="rect">
            <a:avLst/>
          </a:prstGeom>
          <a:solidFill>
            <a:srgbClr val="00B4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Roboto"/>
              <a:buNone/>
              <a:defRPr sz="2800" b="1">
                <a:solidFill>
                  <a:schemeClr val="dk1"/>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Barlow"/>
              <a:buChar char="●"/>
              <a:defRPr sz="1800">
                <a:solidFill>
                  <a:schemeClr val="dk2"/>
                </a:solidFill>
                <a:latin typeface="Barlow"/>
                <a:ea typeface="Barlow"/>
                <a:cs typeface="Barlow"/>
                <a:sym typeface="Barlow"/>
              </a:defRPr>
            </a:lvl1pPr>
            <a:lvl2pPr marL="914400" lvl="1"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k12albemarle.org/our-departments/school-health-services/school-health-advisory-board-info"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19"/>
          <p:cNvSpPr txBox="1">
            <a:spLocks noGrp="1"/>
          </p:cNvSpPr>
          <p:nvPr>
            <p:ph type="ctrTitle"/>
          </p:nvPr>
        </p:nvSpPr>
        <p:spPr>
          <a:xfrm>
            <a:off x="690008" y="303525"/>
            <a:ext cx="7764000" cy="20526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sz="4200"/>
              <a:t>School Health Advisory Board</a:t>
            </a:r>
            <a:endParaRPr sz="4200"/>
          </a:p>
        </p:txBody>
      </p:sp>
      <p:sp>
        <p:nvSpPr>
          <p:cNvPr id="202" name="Google Shape;202;p19"/>
          <p:cNvSpPr txBox="1">
            <a:spLocks noGrp="1"/>
          </p:cNvSpPr>
          <p:nvPr>
            <p:ph type="subTitle" idx="1"/>
          </p:nvPr>
        </p:nvSpPr>
        <p:spPr>
          <a:xfrm>
            <a:off x="690001" y="2356125"/>
            <a:ext cx="7764000" cy="792600"/>
          </a:xfrm>
          <a:prstGeom prst="rect">
            <a:avLst/>
          </a:prstGeom>
        </p:spPr>
        <p:txBody>
          <a:bodyPr spcFirstLastPara="1" wrap="square" lIns="91425" tIns="91425" rIns="91425" bIns="91425" anchor="t" anchorCtr="0">
            <a:normAutofit fontScale="85000"/>
          </a:bodyPr>
          <a:lstStyle/>
          <a:p>
            <a:pPr marL="0" lvl="0" indent="0" algn="l" rtl="0">
              <a:spcBef>
                <a:spcPts val="0"/>
              </a:spcBef>
              <a:spcAft>
                <a:spcPts val="0"/>
              </a:spcAft>
              <a:buNone/>
            </a:pPr>
            <a:r>
              <a:rPr lang="en"/>
              <a:t>2026 Annual Report: Recommendations to School Board</a:t>
            </a:r>
            <a:endParaRPr/>
          </a:p>
        </p:txBody>
      </p:sp>
      <p:pic>
        <p:nvPicPr>
          <p:cNvPr id="203" name="Google Shape;203;p19"/>
          <p:cNvPicPr preferRelativeResize="0"/>
          <p:nvPr/>
        </p:nvPicPr>
        <p:blipFill>
          <a:blip r:embed="rId3">
            <a:alphaModFix/>
          </a:blip>
          <a:stretch>
            <a:fillRect/>
          </a:stretch>
        </p:blipFill>
        <p:spPr>
          <a:xfrm>
            <a:off x="690000" y="3050650"/>
            <a:ext cx="2298601" cy="11513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0"/>
          <p:cNvSpPr txBox="1">
            <a:spLocks noGrp="1"/>
          </p:cNvSpPr>
          <p:nvPr>
            <p:ph type="title"/>
          </p:nvPr>
        </p:nvSpPr>
        <p:spPr>
          <a:xfrm>
            <a:off x="688650" y="278725"/>
            <a:ext cx="7766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solidFill>
                  <a:schemeClr val="dk1"/>
                </a:solidFill>
              </a:rPr>
              <a:t>School Health Advisory Board </a:t>
            </a:r>
            <a:endParaRPr sz="3020">
              <a:solidFill>
                <a:schemeClr val="dk1"/>
              </a:solidFill>
            </a:endParaRPr>
          </a:p>
        </p:txBody>
      </p:sp>
      <p:sp>
        <p:nvSpPr>
          <p:cNvPr id="209" name="Google Shape;209;p20"/>
          <p:cNvSpPr txBox="1"/>
          <p:nvPr/>
        </p:nvSpPr>
        <p:spPr>
          <a:xfrm>
            <a:off x="822000" y="955050"/>
            <a:ext cx="7766700" cy="409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200">
                <a:solidFill>
                  <a:schemeClr val="dk1"/>
                </a:solidFill>
                <a:latin typeface="Barlow"/>
                <a:ea typeface="Barlow"/>
                <a:cs typeface="Barlow"/>
                <a:sym typeface="Barlow"/>
              </a:rPr>
              <a:t>The School Health Advisory Board (SHAB) assists with developing health policy in Albemarle County Public Schools and evaluating the status of school health, health education, the school environment, and health services.</a:t>
            </a:r>
            <a:endParaRPr sz="2200">
              <a:solidFill>
                <a:schemeClr val="dk1"/>
              </a:solidFill>
              <a:latin typeface="Barlow"/>
              <a:ea typeface="Barlow"/>
              <a:cs typeface="Barlow"/>
              <a:sym typeface="Barlow"/>
            </a:endParaRPr>
          </a:p>
          <a:p>
            <a:pPr marL="0" lvl="0" indent="0" algn="l" rtl="0">
              <a:lnSpc>
                <a:spcPct val="115000"/>
              </a:lnSpc>
              <a:spcBef>
                <a:spcPts val="1000"/>
              </a:spcBef>
              <a:spcAft>
                <a:spcPts val="0"/>
              </a:spcAft>
              <a:buNone/>
            </a:pPr>
            <a:r>
              <a:rPr lang="en" sz="2200">
                <a:solidFill>
                  <a:schemeClr val="dk1"/>
                </a:solidFill>
                <a:latin typeface="Barlow"/>
                <a:ea typeface="Barlow"/>
                <a:cs typeface="Barlow"/>
                <a:sym typeface="Barlow"/>
              </a:rPr>
              <a:t>SHAB membership includes perspectives from parents, students, health professionals, educators and other community members.</a:t>
            </a:r>
            <a:endParaRPr sz="2200">
              <a:solidFill>
                <a:schemeClr val="dk1"/>
              </a:solidFill>
              <a:latin typeface="Barlow"/>
              <a:ea typeface="Barlow"/>
              <a:cs typeface="Barlow"/>
              <a:sym typeface="Barlow"/>
            </a:endParaRPr>
          </a:p>
          <a:p>
            <a:pPr marL="0" lvl="0" indent="0" algn="l" rtl="0">
              <a:lnSpc>
                <a:spcPct val="115000"/>
              </a:lnSpc>
              <a:spcBef>
                <a:spcPts val="1000"/>
              </a:spcBef>
              <a:spcAft>
                <a:spcPts val="1000"/>
              </a:spcAft>
              <a:buNone/>
            </a:pPr>
            <a:r>
              <a:rPr lang="en" sz="1800">
                <a:solidFill>
                  <a:schemeClr val="dk1"/>
                </a:solidFill>
                <a:latin typeface="Barlow"/>
                <a:ea typeface="Barlow"/>
                <a:cs typeface="Barlow"/>
                <a:sym typeface="Barlow"/>
              </a:rPr>
              <a:t>SHAB information is posted at: </a:t>
            </a:r>
            <a:r>
              <a:rPr lang="en" sz="1800" u="sng">
                <a:solidFill>
                  <a:schemeClr val="hlink"/>
                </a:solidFill>
                <a:latin typeface="Barlow"/>
                <a:ea typeface="Barlow"/>
                <a:cs typeface="Barlow"/>
                <a:sym typeface="Barlow"/>
                <a:hlinkClick r:id="rId3"/>
              </a:rPr>
              <a:t>https://www.k12albemarle.org/our-departments/school-health-services/school-health-advisory-board-info</a:t>
            </a:r>
            <a:r>
              <a:rPr lang="en" sz="1800">
                <a:solidFill>
                  <a:schemeClr val="dk1"/>
                </a:solidFill>
                <a:latin typeface="Barlow"/>
                <a:ea typeface="Barlow"/>
                <a:cs typeface="Barlow"/>
                <a:sym typeface="Barlow"/>
              </a:rPr>
              <a:t>  </a:t>
            </a:r>
            <a:endParaRPr sz="1800">
              <a:solidFill>
                <a:schemeClr val="dk1"/>
              </a:solidFill>
              <a:latin typeface="Barlow"/>
              <a:ea typeface="Barlow"/>
              <a:cs typeface="Barlow"/>
              <a:sym typeface="Barlow"/>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457200" lvl="0" indent="-381000" algn="l" rtl="0">
              <a:spcBef>
                <a:spcPts val="0"/>
              </a:spcBef>
              <a:spcAft>
                <a:spcPts val="0"/>
              </a:spcAft>
              <a:buSzPts val="2400"/>
              <a:buAutoNum type="arabicPeriod"/>
            </a:pPr>
            <a:r>
              <a:rPr lang="en" sz="2400" b="1"/>
              <a:t>Environmental Health &amp; Air Quality</a:t>
            </a:r>
            <a:endParaRPr sz="2400" b="1"/>
          </a:p>
          <a:p>
            <a:pPr marL="457200" lvl="0" indent="0" algn="l" rtl="0">
              <a:spcBef>
                <a:spcPts val="1200"/>
              </a:spcBef>
              <a:spcAft>
                <a:spcPts val="0"/>
              </a:spcAft>
              <a:buNone/>
            </a:pPr>
            <a:r>
              <a:rPr lang="en" sz="2400"/>
              <a:t>Fragrance Diffuser Policy Enforcement</a:t>
            </a:r>
            <a:br>
              <a:rPr lang="en" sz="2400"/>
            </a:br>
            <a:r>
              <a:rPr lang="en" sz="2400"/>
              <a:t>Ventilation &amp; Periodic Audits</a:t>
            </a:r>
            <a:endParaRPr sz="2400"/>
          </a:p>
          <a:p>
            <a:pPr marL="457200" lvl="0" indent="-381000" algn="l" rtl="0">
              <a:spcBef>
                <a:spcPts val="1200"/>
              </a:spcBef>
              <a:spcAft>
                <a:spcPts val="0"/>
              </a:spcAft>
              <a:buSzPts val="2400"/>
              <a:buAutoNum type="arabicPeriod" startAt="2"/>
            </a:pPr>
            <a:r>
              <a:rPr lang="en" sz="2400" b="1"/>
              <a:t>Reduction of Plastics</a:t>
            </a:r>
            <a:endParaRPr sz="2400" b="1"/>
          </a:p>
          <a:p>
            <a:pPr marL="914400" lvl="1" indent="-381000" algn="l" rtl="0">
              <a:spcBef>
                <a:spcPts val="0"/>
              </a:spcBef>
              <a:spcAft>
                <a:spcPts val="0"/>
              </a:spcAft>
              <a:buSzPts val="2400"/>
              <a:buAutoNum type="alphaLcPeriod"/>
            </a:pPr>
            <a:r>
              <a:rPr lang="en" sz="2400"/>
              <a:t>Steel Water Bottles &amp; Tap Water</a:t>
            </a:r>
            <a:endParaRPr sz="2400"/>
          </a:p>
          <a:p>
            <a:pPr marL="914400" lvl="1" indent="-381000" algn="l" rtl="0">
              <a:spcBef>
                <a:spcPts val="0"/>
              </a:spcBef>
              <a:spcAft>
                <a:spcPts val="0"/>
              </a:spcAft>
              <a:buSzPts val="2400"/>
              <a:buAutoNum type="alphaLcPeriod"/>
            </a:pPr>
            <a:r>
              <a:rPr lang="en" sz="2400"/>
              <a:t>Alternative Packaging</a:t>
            </a:r>
            <a:endParaRPr sz="2400"/>
          </a:p>
          <a:p>
            <a:pPr marL="914400" lvl="1" indent="-381000" algn="l" rtl="0">
              <a:spcBef>
                <a:spcPts val="0"/>
              </a:spcBef>
              <a:spcAft>
                <a:spcPts val="0"/>
              </a:spcAft>
              <a:buSzPts val="2400"/>
              <a:buAutoNum type="alphaLcPeriod"/>
            </a:pPr>
            <a:r>
              <a:rPr lang="en" sz="2400"/>
              <a:t>Phase Out Giveaways</a:t>
            </a:r>
            <a:endParaRPr sz="2400"/>
          </a:p>
          <a:p>
            <a:pPr marL="914400" lvl="1" indent="-381000" algn="l" rtl="0">
              <a:spcBef>
                <a:spcPts val="0"/>
              </a:spcBef>
              <a:spcAft>
                <a:spcPts val="0"/>
              </a:spcAft>
              <a:buSzPts val="2400"/>
              <a:buAutoNum type="alphaLcPeriod"/>
            </a:pPr>
            <a:r>
              <a:rPr lang="en" sz="2400"/>
              <a:t>Education &amp; Awareness</a:t>
            </a:r>
            <a:endParaRPr sz="2400"/>
          </a:p>
        </p:txBody>
      </p:sp>
      <p:sp>
        <p:nvSpPr>
          <p:cNvPr id="215" name="Google Shape;215;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SHAB Recommendations</a:t>
            </a:r>
            <a:endParaRPr sz="302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SzPts val="2400"/>
              <a:buAutoNum type="arabicPeriod" startAt="3"/>
            </a:pPr>
            <a:r>
              <a:rPr lang="en" sz="2400" b="1"/>
              <a:t>Wellness Policy Enhancements</a:t>
            </a:r>
            <a:endParaRPr sz="2400" b="1"/>
          </a:p>
          <a:p>
            <a:pPr marL="1371600" lvl="1" indent="-381000" algn="l" rtl="0">
              <a:spcBef>
                <a:spcPts val="1000"/>
              </a:spcBef>
              <a:spcAft>
                <a:spcPts val="0"/>
              </a:spcAft>
              <a:buSzPts val="2400"/>
              <a:buAutoNum type="alphaLcPeriod"/>
            </a:pPr>
            <a:r>
              <a:rPr lang="en" sz="2400"/>
              <a:t>Food Fundraiser Timing</a:t>
            </a:r>
            <a:endParaRPr sz="2400"/>
          </a:p>
          <a:p>
            <a:pPr marL="1371600" lvl="1" indent="-381000" algn="l" rtl="0">
              <a:spcBef>
                <a:spcPts val="0"/>
              </a:spcBef>
              <a:spcAft>
                <a:spcPts val="0"/>
              </a:spcAft>
              <a:buSzPts val="2400"/>
              <a:buAutoNum type="alphaLcPeriod"/>
            </a:pPr>
            <a:r>
              <a:rPr lang="en" sz="2400"/>
              <a:t>Eliminate Foods with Low Nutritional Value</a:t>
            </a:r>
            <a:endParaRPr sz="2400"/>
          </a:p>
          <a:p>
            <a:pPr marL="1371600" lvl="1" indent="-381000" algn="l" rtl="0">
              <a:spcBef>
                <a:spcPts val="0"/>
              </a:spcBef>
              <a:spcAft>
                <a:spcPts val="0"/>
              </a:spcAft>
              <a:buSzPts val="2400"/>
              <a:buAutoNum type="alphaLcPeriod"/>
            </a:pPr>
            <a:r>
              <a:rPr lang="en" sz="2400"/>
              <a:t>Stakeholder Representation</a:t>
            </a:r>
            <a:endParaRPr sz="2400"/>
          </a:p>
          <a:p>
            <a:pPr marL="457200" lvl="0" indent="-381000" algn="l" rtl="0">
              <a:spcBef>
                <a:spcPts val="1000"/>
              </a:spcBef>
              <a:spcAft>
                <a:spcPts val="0"/>
              </a:spcAft>
              <a:buSzPts val="2400"/>
              <a:buAutoNum type="arabicPeriod" startAt="3"/>
            </a:pPr>
            <a:r>
              <a:rPr lang="en" sz="2400" b="1"/>
              <a:t>School Health Entrance Requirements</a:t>
            </a:r>
            <a:endParaRPr sz="2400" b="1"/>
          </a:p>
          <a:p>
            <a:pPr marL="1371600" lvl="1" indent="-381000" algn="l" rtl="0">
              <a:spcBef>
                <a:spcPts val="0"/>
              </a:spcBef>
              <a:spcAft>
                <a:spcPts val="0"/>
              </a:spcAft>
              <a:buSzPts val="2400"/>
              <a:buAutoNum type="alphaLcPeriod"/>
            </a:pPr>
            <a:r>
              <a:rPr lang="en" sz="2400"/>
              <a:t>Standardized Hard Date</a:t>
            </a:r>
            <a:endParaRPr sz="2400"/>
          </a:p>
        </p:txBody>
      </p:sp>
      <p:sp>
        <p:nvSpPr>
          <p:cNvPr id="221" name="Google Shape;221;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SHAB Recommendations</a:t>
            </a:r>
            <a:endParaRPr sz="302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SzPts val="2400"/>
              <a:buAutoNum type="arabicPeriod" startAt="5"/>
            </a:pPr>
            <a:r>
              <a:rPr lang="en" sz="2400" b="1"/>
              <a:t>Health Services &amp; Medication Management</a:t>
            </a:r>
            <a:endParaRPr sz="2400" b="1"/>
          </a:p>
          <a:p>
            <a:pPr marL="1371600" lvl="1" indent="-381000" algn="l" rtl="0">
              <a:spcBef>
                <a:spcPts val="0"/>
              </a:spcBef>
              <a:spcAft>
                <a:spcPts val="0"/>
              </a:spcAft>
              <a:buSzPts val="2400"/>
              <a:buAutoNum type="alphaLcPeriod"/>
            </a:pPr>
            <a:r>
              <a:rPr lang="en" sz="2400"/>
              <a:t>Streamlined Physician Signatures on Forms</a:t>
            </a:r>
            <a:endParaRPr sz="2400"/>
          </a:p>
          <a:p>
            <a:pPr marL="1371600" lvl="1" indent="-381000" algn="l" rtl="0">
              <a:spcBef>
                <a:spcPts val="0"/>
              </a:spcBef>
              <a:spcAft>
                <a:spcPts val="0"/>
              </a:spcAft>
              <a:buSzPts val="2400"/>
              <a:buAutoNum type="alphaLcPeriod"/>
            </a:pPr>
            <a:r>
              <a:rPr lang="en" sz="2400"/>
              <a:t>Self-Carry Authorization</a:t>
            </a:r>
            <a:endParaRPr sz="2400"/>
          </a:p>
          <a:p>
            <a:pPr marL="457200" lvl="0" indent="-381000" algn="l" rtl="0">
              <a:spcBef>
                <a:spcPts val="1000"/>
              </a:spcBef>
              <a:spcAft>
                <a:spcPts val="0"/>
              </a:spcAft>
              <a:buSzPts val="2400"/>
              <a:buAutoNum type="arabicPeriod" startAt="5"/>
            </a:pPr>
            <a:r>
              <a:rPr lang="en" sz="2400" b="1"/>
              <a:t>Safety &amp; Emergency Preparedness</a:t>
            </a:r>
            <a:endParaRPr sz="2400" b="1"/>
          </a:p>
          <a:p>
            <a:pPr marL="1371600" lvl="1" indent="-381000" algn="l" rtl="0">
              <a:spcBef>
                <a:spcPts val="1000"/>
              </a:spcBef>
              <a:spcAft>
                <a:spcPts val="0"/>
              </a:spcAft>
              <a:buSzPts val="2400"/>
              <a:buAutoNum type="alphaLcPeriod"/>
            </a:pPr>
            <a:r>
              <a:rPr lang="en" sz="2400"/>
              <a:t>Automated External Defibrillators (AEDs) and </a:t>
            </a:r>
            <a:br>
              <a:rPr lang="en" sz="2400"/>
            </a:br>
            <a:r>
              <a:rPr lang="en" sz="2400"/>
              <a:t>Stop the Bleed (STB) Equipment Funding</a:t>
            </a:r>
            <a:endParaRPr sz="2400"/>
          </a:p>
        </p:txBody>
      </p:sp>
      <p:sp>
        <p:nvSpPr>
          <p:cNvPr id="227" name="Google Shape;227;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SHAB Recommendations</a:t>
            </a:r>
            <a:endParaRPr sz="302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24"/>
          <p:cNvSpPr txBox="1">
            <a:spLocks noGrp="1"/>
          </p:cNvSpPr>
          <p:nvPr>
            <p:ph type="body" idx="1"/>
          </p:nvPr>
        </p:nvSpPr>
        <p:spPr>
          <a:xfrm>
            <a:off x="179300" y="166525"/>
            <a:ext cx="8520600" cy="705300"/>
          </a:xfrm>
          <a:prstGeom prst="rect">
            <a:avLst/>
          </a:prstGeom>
        </p:spPr>
        <p:txBody>
          <a:bodyPr spcFirstLastPara="1" wrap="square" lIns="91425" tIns="91425" rIns="91425" bIns="91425" anchor="t" anchorCtr="0">
            <a:normAutofit/>
          </a:bodyPr>
          <a:lstStyle/>
          <a:p>
            <a:pPr marL="457200" lvl="0" indent="-381000" algn="l" rtl="0">
              <a:spcBef>
                <a:spcPts val="0"/>
              </a:spcBef>
              <a:spcAft>
                <a:spcPts val="0"/>
              </a:spcAft>
              <a:buSzPts val="2400"/>
              <a:buAutoNum type="arabicPeriod" startAt="7"/>
            </a:pPr>
            <a:r>
              <a:rPr lang="en" sz="2400" b="1"/>
              <a:t>Summary of Proposed Policy Updates</a:t>
            </a:r>
            <a:endParaRPr sz="2400" b="1"/>
          </a:p>
        </p:txBody>
      </p:sp>
      <p:graphicFrame>
        <p:nvGraphicFramePr>
          <p:cNvPr id="233" name="Google Shape;233;p24"/>
          <p:cNvGraphicFramePr/>
          <p:nvPr/>
        </p:nvGraphicFramePr>
        <p:xfrm>
          <a:off x="152400" y="770125"/>
          <a:ext cx="3000000" cy="3000000"/>
        </p:xfrm>
        <a:graphic>
          <a:graphicData uri="http://schemas.openxmlformats.org/drawingml/2006/table">
            <a:tbl>
              <a:tblPr>
                <a:noFill/>
                <a:tableStyleId>{A0C97871-E203-4F6F-BBB6-699097607F4B}</a:tableStyleId>
              </a:tblPr>
              <a:tblGrid>
                <a:gridCol w="956575">
                  <a:extLst>
                    <a:ext uri="{9D8B030D-6E8A-4147-A177-3AD203B41FA5}">
                      <a16:colId xmlns:a16="http://schemas.microsoft.com/office/drawing/2014/main" val="20000"/>
                    </a:ext>
                  </a:extLst>
                </a:gridCol>
                <a:gridCol w="2026450">
                  <a:extLst>
                    <a:ext uri="{9D8B030D-6E8A-4147-A177-3AD203B41FA5}">
                      <a16:colId xmlns:a16="http://schemas.microsoft.com/office/drawing/2014/main" val="20001"/>
                    </a:ext>
                  </a:extLst>
                </a:gridCol>
                <a:gridCol w="5856175">
                  <a:extLst>
                    <a:ext uri="{9D8B030D-6E8A-4147-A177-3AD203B41FA5}">
                      <a16:colId xmlns:a16="http://schemas.microsoft.com/office/drawing/2014/main" val="20002"/>
                    </a:ext>
                  </a:extLst>
                </a:gridCol>
              </a:tblGrid>
              <a:tr h="476250">
                <a:tc>
                  <a:txBody>
                    <a:bodyPr/>
                    <a:lstStyle/>
                    <a:p>
                      <a:pPr marL="0" lvl="0" indent="0" algn="ctr" rtl="0">
                        <a:lnSpc>
                          <a:spcPct val="115000"/>
                        </a:lnSpc>
                        <a:spcBef>
                          <a:spcPts val="0"/>
                        </a:spcBef>
                        <a:spcAft>
                          <a:spcPts val="800"/>
                        </a:spcAft>
                        <a:buNone/>
                      </a:pPr>
                      <a:r>
                        <a:rPr lang="en" sz="1800" b="1">
                          <a:solidFill>
                            <a:srgbClr val="FFFFFF"/>
                          </a:solidFill>
                        </a:rPr>
                        <a:t>Policy</a:t>
                      </a:r>
                      <a:endParaRPr sz="1800" b="1">
                        <a:solidFill>
                          <a:srgbClr val="FFFFFF"/>
                        </a:solidFill>
                      </a:endParaRPr>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solidFill>
                      <a:srgbClr val="2B6CB0"/>
                    </a:solidFill>
                  </a:tcPr>
                </a:tc>
                <a:tc>
                  <a:txBody>
                    <a:bodyPr/>
                    <a:lstStyle/>
                    <a:p>
                      <a:pPr marL="0" lvl="0" indent="0" algn="ctr" rtl="0">
                        <a:lnSpc>
                          <a:spcPct val="115000"/>
                        </a:lnSpc>
                        <a:spcBef>
                          <a:spcPts val="0"/>
                        </a:spcBef>
                        <a:spcAft>
                          <a:spcPts val="800"/>
                        </a:spcAft>
                        <a:buNone/>
                      </a:pPr>
                      <a:r>
                        <a:rPr lang="en" sz="1800" b="1">
                          <a:solidFill>
                            <a:srgbClr val="FFFFFF"/>
                          </a:solidFill>
                        </a:rPr>
                        <a:t>Policy Title</a:t>
                      </a:r>
                      <a:endParaRPr sz="1800" b="1">
                        <a:solidFill>
                          <a:srgbClr val="FFFFFF"/>
                        </a:solidFill>
                      </a:endParaRPr>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solidFill>
                      <a:srgbClr val="2B6CB0"/>
                    </a:solidFill>
                  </a:tcPr>
                </a:tc>
                <a:tc>
                  <a:txBody>
                    <a:bodyPr/>
                    <a:lstStyle/>
                    <a:p>
                      <a:pPr marL="0" lvl="0" indent="0" algn="ctr" rtl="0">
                        <a:lnSpc>
                          <a:spcPct val="115000"/>
                        </a:lnSpc>
                        <a:spcBef>
                          <a:spcPts val="0"/>
                        </a:spcBef>
                        <a:spcAft>
                          <a:spcPts val="800"/>
                        </a:spcAft>
                        <a:buNone/>
                      </a:pPr>
                      <a:r>
                        <a:rPr lang="en" sz="1800" b="1">
                          <a:solidFill>
                            <a:srgbClr val="FFFFFF"/>
                          </a:solidFill>
                        </a:rPr>
                        <a:t>Proposed Policy Changes</a:t>
                      </a:r>
                      <a:endParaRPr sz="1800" b="1">
                        <a:solidFill>
                          <a:srgbClr val="FFFFFF"/>
                        </a:solidFill>
                      </a:endParaRPr>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solidFill>
                      <a:srgbClr val="2B6CB0"/>
                    </a:solidFill>
                  </a:tcPr>
                </a:tc>
                <a:extLst>
                  <a:ext uri="{0D108BD9-81ED-4DB2-BD59-A6C34878D82A}">
                    <a16:rowId xmlns:a16="http://schemas.microsoft.com/office/drawing/2014/main" val="10000"/>
                  </a:ext>
                </a:extLst>
              </a:tr>
              <a:tr h="752475">
                <a:tc>
                  <a:txBody>
                    <a:bodyPr/>
                    <a:lstStyle/>
                    <a:p>
                      <a:pPr marL="0" lvl="0" indent="0" algn="ctr" rtl="0">
                        <a:lnSpc>
                          <a:spcPct val="115000"/>
                        </a:lnSpc>
                        <a:spcBef>
                          <a:spcPts val="0"/>
                        </a:spcBef>
                        <a:spcAft>
                          <a:spcPts val="800"/>
                        </a:spcAft>
                        <a:buNone/>
                      </a:pPr>
                      <a:r>
                        <a:rPr lang="en" sz="1800"/>
                        <a:t>EBAC</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800"/>
                        </a:spcAft>
                        <a:buNone/>
                      </a:pPr>
                      <a:r>
                        <a:rPr lang="en" sz="1800"/>
                        <a:t>Environmental Management</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800"/>
                        </a:spcAft>
                        <a:buNone/>
                      </a:pPr>
                      <a:r>
                        <a:rPr lang="en" sz="1800"/>
                        <a:t>Enforce prohibition of fragrance diffusers; maintain ventilation and conduct periodic air audits.</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752475">
                <a:tc>
                  <a:txBody>
                    <a:bodyPr/>
                    <a:lstStyle/>
                    <a:p>
                      <a:pPr marL="0" lvl="0" indent="0" algn="ctr" rtl="0">
                        <a:lnSpc>
                          <a:spcPct val="115000"/>
                        </a:lnSpc>
                        <a:spcBef>
                          <a:spcPts val="0"/>
                        </a:spcBef>
                        <a:spcAft>
                          <a:spcPts val="800"/>
                        </a:spcAft>
                        <a:buNone/>
                      </a:pPr>
                      <a:r>
                        <a:rPr lang="en" sz="1800"/>
                        <a:t>JHCD</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solidFill>
                      <a:srgbClr val="F7FAFC"/>
                    </a:solidFill>
                  </a:tcPr>
                </a:tc>
                <a:tc>
                  <a:txBody>
                    <a:bodyPr/>
                    <a:lstStyle/>
                    <a:p>
                      <a:pPr marL="0" lvl="0" indent="0" algn="ctr" rtl="0">
                        <a:lnSpc>
                          <a:spcPct val="115000"/>
                        </a:lnSpc>
                        <a:spcBef>
                          <a:spcPts val="0"/>
                        </a:spcBef>
                        <a:spcAft>
                          <a:spcPts val="800"/>
                        </a:spcAft>
                        <a:buNone/>
                      </a:pPr>
                      <a:r>
                        <a:rPr lang="en" sz="1800"/>
                        <a:t>Administering Medicines to Students</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solidFill>
                      <a:srgbClr val="F7FAFC"/>
                    </a:solidFill>
                  </a:tcPr>
                </a:tc>
                <a:tc>
                  <a:txBody>
                    <a:bodyPr/>
                    <a:lstStyle/>
                    <a:p>
                      <a:pPr marL="0" lvl="0" indent="0" algn="ctr" rtl="0">
                        <a:lnSpc>
                          <a:spcPct val="115000"/>
                        </a:lnSpc>
                        <a:spcBef>
                          <a:spcPts val="0"/>
                        </a:spcBef>
                        <a:spcAft>
                          <a:spcPts val="800"/>
                        </a:spcAft>
                        <a:buNone/>
                      </a:pPr>
                      <a:r>
                        <a:rPr lang="en" sz="1800"/>
                        <a:t>Add self-carry authorization for seizure rescue and prescription migraine meds; cap physician signature requirements to one per medication.</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solidFill>
                      <a:srgbClr val="F7FAFC"/>
                    </a:solidFill>
                  </a:tcPr>
                </a:tc>
                <a:extLst>
                  <a:ext uri="{0D108BD9-81ED-4DB2-BD59-A6C34878D82A}">
                    <a16:rowId xmlns:a16="http://schemas.microsoft.com/office/drawing/2014/main" val="10002"/>
                  </a:ext>
                </a:extLst>
              </a:tr>
              <a:tr h="752475">
                <a:tc>
                  <a:txBody>
                    <a:bodyPr/>
                    <a:lstStyle/>
                    <a:p>
                      <a:pPr marL="0" lvl="0" indent="0" algn="ctr" rtl="0">
                        <a:lnSpc>
                          <a:spcPct val="115000"/>
                        </a:lnSpc>
                        <a:spcBef>
                          <a:spcPts val="0"/>
                        </a:spcBef>
                        <a:spcAft>
                          <a:spcPts val="800"/>
                        </a:spcAft>
                        <a:buNone/>
                      </a:pPr>
                      <a:r>
                        <a:rPr lang="en" sz="1800"/>
                        <a:t>JHCF</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800"/>
                        </a:spcAft>
                        <a:buNone/>
                      </a:pPr>
                      <a:r>
                        <a:rPr lang="en" sz="1800"/>
                        <a:t>Student </a:t>
                      </a:r>
                      <a:br>
                        <a:rPr lang="en" sz="1800"/>
                      </a:br>
                      <a:r>
                        <a:rPr lang="en" sz="1800"/>
                        <a:t>Wellness</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tcPr>
                </a:tc>
                <a:tc>
                  <a:txBody>
                    <a:bodyPr/>
                    <a:lstStyle/>
                    <a:p>
                      <a:pPr marL="0" lvl="0" indent="0" algn="ctr" rtl="0">
                        <a:lnSpc>
                          <a:spcPct val="115000"/>
                        </a:lnSpc>
                        <a:spcBef>
                          <a:spcPts val="0"/>
                        </a:spcBef>
                        <a:spcAft>
                          <a:spcPts val="800"/>
                        </a:spcAft>
                        <a:buNone/>
                      </a:pPr>
                      <a:r>
                        <a:rPr lang="en" sz="1800"/>
                        <a:t>Restrict food fundraisers to post-lunch periods; reinstate prohibition of candy/soda as incentives; </a:t>
                      </a:r>
                      <a:br>
                        <a:rPr lang="en" sz="1800"/>
                      </a:br>
                      <a:r>
                        <a:rPr lang="en" sz="1800"/>
                        <a:t>invite SHAB / delegates to policy reviews.</a:t>
                      </a:r>
                      <a:endParaRPr sz="1800"/>
                    </a:p>
                  </a:txBody>
                  <a:tcPr marL="95250" marR="95250" marT="95250" marB="95250">
                    <a:lnL w="7625" cap="flat" cmpd="sng">
                      <a:solidFill>
                        <a:schemeClr val="dk1"/>
                      </a:solidFill>
                      <a:prstDash val="solid"/>
                      <a:round/>
                      <a:headEnd type="none" w="sm" len="sm"/>
                      <a:tailEnd type="none" w="sm" len="sm"/>
                    </a:lnL>
                    <a:lnR w="7625" cap="flat" cmpd="sng">
                      <a:solidFill>
                        <a:schemeClr val="dk1"/>
                      </a:solidFill>
                      <a:prstDash val="solid"/>
                      <a:round/>
                      <a:headEnd type="none" w="sm" len="sm"/>
                      <a:tailEnd type="none" w="sm" len="sm"/>
                    </a:lnR>
                    <a:lnT w="7625" cap="flat" cmpd="sng">
                      <a:solidFill>
                        <a:schemeClr val="dk1"/>
                      </a:solidFill>
                      <a:prstDash val="solid"/>
                      <a:round/>
                      <a:headEnd type="none" w="sm" len="sm"/>
                      <a:tailEnd type="none" w="sm" len="sm"/>
                    </a:lnT>
                    <a:lnB w="7625"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5"/>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Questions/Discussion</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265</Words>
  <Application>Microsoft Office PowerPoint</Application>
  <PresentationFormat>On-screen Show (16:9)</PresentationFormat>
  <Paragraphs>41</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Roboto</vt:lpstr>
      <vt:lpstr>Arial</vt:lpstr>
      <vt:lpstr>Barlow</vt:lpstr>
      <vt:lpstr>Simple Light</vt:lpstr>
      <vt:lpstr>School Health Advisory Board</vt:lpstr>
      <vt:lpstr>School Health Advisory Board </vt:lpstr>
      <vt:lpstr>SHAB Recommendations</vt:lpstr>
      <vt:lpstr>SHAB Recommendations</vt:lpstr>
      <vt:lpstr>SHAB Recommendations</vt:lpstr>
      <vt:lpstr>PowerPoint Presentation</vt:lpstr>
      <vt:lpstr>Questions/Discussion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Christine Thompson</dc:creator>
  <cp:lastModifiedBy>Christine Thompson</cp:lastModifiedBy>
  <cp:revision>1</cp:revision>
  <dcterms:modified xsi:type="dcterms:W3CDTF">2026-10-02T16:18:17Z</dcterms:modified>
</cp:coreProperties>
</file>